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7" r:id="rId11"/>
    <p:sldId id="264" r:id="rId12"/>
    <p:sldId id="268" r:id="rId13"/>
    <p:sldId id="265" r:id="rId14"/>
    <p:sldId id="266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30"/>
  </p:normalViewPr>
  <p:slideViewPr>
    <p:cSldViewPr snapToGrid="0">
      <p:cViewPr varScale="1">
        <p:scale>
          <a:sx n="113" d="100"/>
          <a:sy n="113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C1E7-F3FC-3EAC-1A48-548A715FC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CFDF-B674-16DD-A4FB-565AFACF0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DD018-A3AA-D651-DA97-EDF6B581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31FF6-62E9-503B-CB27-D6FED7B4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692DB-3C53-2E09-7AD4-FB0E12D9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0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0B1E-B6A2-257B-2736-E73ED6C1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D9BF9-E3F4-FFA2-560B-FB7354CFA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1B1DA-1317-1825-3FF9-E6C03A060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C930D-C1AA-92FC-87E8-D232D988D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7A358-8DC3-1054-8191-D033D970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EF713B-ECE4-7EF7-F11A-00CA31898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0C516-4CA8-DD3E-743B-D90197DB8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D031D-AC84-CA47-37D9-C8F3A80EA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EDF6E-1384-D91F-82B3-4D9E6858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FC74D-3271-2BC6-C274-F12A15C37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3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8CB6-BCEE-6BF6-F72A-F88565CD5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BDC8B-63C0-C936-B9DB-2A068A63D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E9E8F-06E8-6FE5-A314-2CA646E22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669A5-7719-C7BB-F98F-5C9A800FB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6AD2D-AC7D-0866-CE72-D04CC956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0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4F7D-2C43-64B0-E579-3767859F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E063D-0A5F-6A2C-C9B9-25663AEBE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BBF8-A2AD-1A77-67F0-91A322F1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1B42-1166-9535-703D-7BAA1AA2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C25EE-5642-4D58-EDFC-B35315F7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06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1D66-9DC8-F2E0-EE65-7D4072C5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CAFC-2FD2-F4A7-1E73-6D4C6F592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85F32-B816-4A3A-FF47-A6C11DD43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3F273-6428-EC5C-7073-5FA07E0C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76946-98D6-CBF9-2CB7-430CF1E6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E0747-3E70-1C14-8901-8741E8E4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87C0-4DCB-871A-0A1F-308DD2A7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87AE2-79F6-F70E-9016-54627CB33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2888B-561F-DE99-68D4-F2585FF16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12C46-ACA4-F280-D954-51326B89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E7EED-059E-F6AB-7EAC-7A3BB0B22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041F2-F654-35C8-E387-4A5784CC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9EF856-6BF5-55CF-4A02-E385C479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5A20E-CA33-AF5E-7194-72FDAAC8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5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53FA-1B21-5EA0-266A-E3070CDF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CC69A-B050-9AAE-5FA3-7507B4D63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2CFB5-9827-6AFE-7EFC-FDFAB52D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D3A9C-2937-005D-44D1-EB9DAB94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5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E505F-B29C-8112-CE29-2E3631B53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F8CEB1-1B6D-A218-4DE1-8E3E33DA8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B260-01CB-0ABE-8F0A-3B3E6D31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5389B-6DE3-53E8-DE9E-071C4437E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34A9D-C77C-3E96-76C9-FB99431CA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3286D-217D-22F3-F867-F5EB0F9D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50BE2-C37C-830B-7CA7-233A18B72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0E440-8601-0072-7F40-0064924AB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58207-BC51-ED9F-336E-824CE073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5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A24EE-1333-26E8-1687-A8C47286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75FD45-2465-64AA-F519-52C9EB77F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F9391-AB35-A164-3188-CA02E9789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3EC6E-CD8C-9753-0700-FC895C5A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17412-57A4-1A0E-2BA4-FC9F9939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EB282-6616-49E9-86F9-0EE60A94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6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49641-D172-51A1-1920-6866B636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A83C7-9A74-12EA-A75D-5C285D45B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3B64E-841C-E485-F030-FDC256182F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1E52C7-D261-D047-85FF-4ABB872D8745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5A95E-60F0-5E66-C960-8273AEAAB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7083D-4816-28A3-550B-8C64F2F7C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3926D0-1BD2-2A4A-B439-8C973FC7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gold rectangular sign&#10;&#10;AI-generated content may be incorrect.">
            <a:extLst>
              <a:ext uri="{FF2B5EF4-FFF2-40B4-BE49-F238E27FC236}">
                <a16:creationId xmlns:a16="http://schemas.microsoft.com/office/drawing/2014/main" id="{FB84683D-31FE-3D80-45FE-DB9370A9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7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55638-B01F-9250-12FF-1702A0327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4E7BF9-570D-DF06-7868-8945A8AB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1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349CB-CC39-0FEA-8F1E-65DB4F8F8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490CA-B6CB-95AE-F928-4BAE83BA80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3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480E6-8649-199E-F2A0-472BE629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F0ABD-4B37-62D5-014A-50A3545E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ED47-AEE1-FA32-85E1-5B6514F90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84A79-B268-A5BF-EEF8-D72BBA6361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C386E-BE4B-1D27-78CF-3823D1F0D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DED264-E3F8-1F7D-FA71-61FD6106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52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D1FF3-2311-87F7-7F19-08456EF98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EC9F5-DF16-3555-754C-9B7B0F5F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B4B29-4166-01D8-B88B-DB1D01FAB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A9FCF9-20B6-418C-6473-BE13E0436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8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4906E-C30C-1521-A4DA-EDFC9039D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3558B-B8DD-744B-B783-91789909D3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D592D-B426-4128-00F2-066181E6E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502A06-718A-FA1C-1FAD-0AA0B337DB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6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04F3C-C008-259E-957C-BD50313BF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6FBEB3-DB57-87F2-4C77-0619EE14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57015-345B-6121-3393-C89F1A8E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259396-D1D9-127F-DF6A-C9B5B30991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8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DA873-1FFD-64CA-BC0C-CACAF8C19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D05967-123C-FB5F-CC21-24D72F06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9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05483-E37B-B6B7-6965-D2166131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314921-FF80-6FC9-192A-BC8732CB5E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62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E1015-EF9A-EB9D-B424-79E1BB726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0135EB-F066-6A31-FC12-098F435E86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AC861-73A8-4B08-9A0A-796CD70DF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793FC6-42BB-9A95-EB8B-72B9DDAEE2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1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9F27-D5D7-3ED4-4702-6736C7A7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1791A2-078F-A026-5336-C1870B6E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14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9154A-C050-72AB-8C51-33D876925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F1A070-0F16-50FB-EB33-4C0B92EA41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8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Lowther, Melissa</dc:creator>
  <cp:lastModifiedBy>Lowther, Melissa</cp:lastModifiedBy>
  <cp:revision>3</cp:revision>
  <dcterms:created xsi:type="dcterms:W3CDTF">2025-12-20T15:32:44Z</dcterms:created>
  <dcterms:modified xsi:type="dcterms:W3CDTF">2025-12-20T15:44:40Z</dcterms:modified>
</cp:coreProperties>
</file>